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5" r:id="rId10"/>
    <p:sldId id="266" r:id="rId11"/>
    <p:sldId id="264" r:id="rId12"/>
    <p:sldId id="267" r:id="rId13"/>
    <p:sldId id="268" r:id="rId14"/>
    <p:sldId id="269" r:id="rId15"/>
  </p:sldIdLst>
  <p:sldSz cx="12192000" cy="6858000"/>
  <p:notesSz cx="6858000" cy="9144000"/>
  <p:embeddedFontLst>
    <p:embeddedFont>
      <p:font typeface="Helvetica Neue" panose="020B0604020202020204" charset="0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66" y="3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324599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924001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11923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48598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4c8d416ad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4c8d416ad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8249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4c8d416ad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4c8d416ad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13396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4c8d416ad9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4c8d416ad9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8967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7958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64126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01321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25459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4d9fe277c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4d9fe277c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0807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68118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107594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38572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ctrTitle"/>
          </p:nvPr>
        </p:nvSpPr>
        <p:spPr>
          <a:xfrm>
            <a:off x="4757528" y="287480"/>
            <a:ext cx="682487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elvetica Neue"/>
              <a:buNone/>
            </a:pPr>
            <a:r>
              <a:rPr lang="en-US" b="1" dirty="0">
                <a:latin typeface="Helvetica Neue"/>
                <a:ea typeface="Helvetica Neue"/>
                <a:cs typeface="Helvetica Neue"/>
                <a:sym typeface="Helvetica Neue"/>
              </a:rPr>
              <a:t>NEWP Kayak Essentials Class</a:t>
            </a:r>
            <a:endParaRPr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1"/>
          </p:nvPr>
        </p:nvSpPr>
        <p:spPr>
          <a:xfrm>
            <a:off x="4757528" y="3442317"/>
            <a:ext cx="6824874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</a:pPr>
            <a:r>
              <a:rPr lang="en-US" sz="4800" b="1" dirty="0">
                <a:latin typeface="Helvetica Neue"/>
                <a:ea typeface="Helvetica Neue"/>
                <a:cs typeface="Helvetica Neue"/>
                <a:sym typeface="Helvetica Neue"/>
              </a:rPr>
              <a:t>Common Types of Kayaks</a:t>
            </a:r>
            <a:endParaRPr sz="48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6" name="Google Shape;86;p13"/>
          <p:cNvSpPr txBox="1"/>
          <p:nvPr/>
        </p:nvSpPr>
        <p:spPr>
          <a:xfrm>
            <a:off x="5934600" y="5349875"/>
            <a:ext cx="4733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Updated January 11, 2024</a:t>
            </a:r>
            <a:endParaRPr sz="2800" b="1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" name="Picture 5" descr="A close up of a logo&#10;&#10;Description automatically generated with low confidence">
            <a:extLst>
              <a:ext uri="{FF2B5EF4-FFF2-40B4-BE49-F238E27FC236}">
                <a16:creationId xmlns:a16="http://schemas.microsoft.com/office/drawing/2014/main" id="{ECE84ED8-32B7-4261-9A94-73FDE7078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094" y="1382266"/>
            <a:ext cx="3837434" cy="383743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Fishing Kayak</a:t>
            </a:r>
            <a:endParaRPr/>
          </a:p>
        </p:txBody>
      </p:sp>
      <p:pic>
        <p:nvPicPr>
          <p:cNvPr id="162" name="Google Shape;162;p23" descr="https://s-media-cache-ak0.pinimg.com/736x/f5/eb/58/f5eb589751258411be4ca1a032da50c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9774" y="1690688"/>
            <a:ext cx="8840317" cy="4900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Stand Up Paddle Board (SUP)</a:t>
            </a:r>
            <a:endParaRPr/>
          </a:p>
        </p:txBody>
      </p:sp>
      <p:pic>
        <p:nvPicPr>
          <p:cNvPr id="149" name="Google Shape;149;p21" descr="Classic ST Soft Top Paddle Board Wood Adjustable Paddle SUP"/>
          <p:cNvPicPr preferRelativeResize="0"/>
          <p:nvPr/>
        </p:nvPicPr>
        <p:blipFill rotWithShape="1">
          <a:blip r:embed="rId3">
            <a:alphaModFix/>
          </a:blip>
          <a:srcRect r="40818"/>
          <a:stretch/>
        </p:blipFill>
        <p:spPr>
          <a:xfrm rot="-5400000">
            <a:off x="2190540" y="-242674"/>
            <a:ext cx="236262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1" descr="https://cdn.shopify.com/s/files/1/2467/9827/products/000-4030-524-126-2-kmhawaii-compressorhp-green-top-sim0_jpg_7a579676-1c79-4c73-a3a6-3356d57c4728.jpg?v=1527236768"/>
          <p:cNvPicPr preferRelativeResize="0"/>
          <p:nvPr/>
        </p:nvPicPr>
        <p:blipFill rotWithShape="1">
          <a:blip r:embed="rId4">
            <a:alphaModFix/>
          </a:blip>
          <a:srcRect l="33073" r="36458"/>
          <a:stretch/>
        </p:blipFill>
        <p:spPr>
          <a:xfrm rot="5400000">
            <a:off x="7256266" y="2005242"/>
            <a:ext cx="208954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38875" y="220625"/>
            <a:ext cx="2198900" cy="641675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4"/>
          <p:cNvSpPr txBox="1"/>
          <p:nvPr/>
        </p:nvSpPr>
        <p:spPr>
          <a:xfrm>
            <a:off x="875500" y="340125"/>
            <a:ext cx="2814000" cy="7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Surf Ski</a:t>
            </a:r>
            <a:endParaRPr sz="3600"/>
          </a:p>
        </p:txBody>
      </p:sp>
      <p:pic>
        <p:nvPicPr>
          <p:cNvPr id="169" name="Google Shape;16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6825" y="1695072"/>
            <a:ext cx="7458162" cy="389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5"/>
          <p:cNvPicPr preferRelativeResize="0"/>
          <p:nvPr/>
        </p:nvPicPr>
        <p:blipFill rotWithShape="1">
          <a:blip r:embed="rId3">
            <a:alphaModFix/>
          </a:blip>
          <a:srcRect t="-12150" b="12150"/>
          <a:stretch/>
        </p:blipFill>
        <p:spPr>
          <a:xfrm>
            <a:off x="1025650" y="1354925"/>
            <a:ext cx="9792900" cy="568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6000" y="354375"/>
            <a:ext cx="5081225" cy="2918275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5"/>
          <p:cNvSpPr txBox="1"/>
          <p:nvPr/>
        </p:nvSpPr>
        <p:spPr>
          <a:xfrm>
            <a:off x="125050" y="625325"/>
            <a:ext cx="6086700" cy="26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Olympic ICF </a:t>
            </a: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(International Canoe Federation)</a:t>
            </a: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Sprint Canoe/Kayak</a:t>
            </a: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Marathon Canoe/Kayak</a:t>
            </a:r>
            <a:endParaRPr sz="30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0575" y="1945050"/>
            <a:ext cx="5731525" cy="3829001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6"/>
          <p:cNvSpPr txBox="1"/>
          <p:nvPr/>
        </p:nvSpPr>
        <p:spPr>
          <a:xfrm>
            <a:off x="771275" y="500275"/>
            <a:ext cx="9788700" cy="11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Olympic Slalom </a:t>
            </a:r>
            <a:endParaRPr sz="3000"/>
          </a:p>
        </p:txBody>
      </p:sp>
      <p:pic>
        <p:nvPicPr>
          <p:cNvPr id="183" name="Google Shape;18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6392791" y="2069341"/>
            <a:ext cx="6526350" cy="271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Whitewater Kayaks</a:t>
            </a:r>
            <a:endParaRPr/>
          </a:p>
        </p:txBody>
      </p:sp>
      <p:sp>
        <p:nvSpPr>
          <p:cNvPr id="92" name="Google Shape;92;p14"/>
          <p:cNvSpPr txBox="1"/>
          <p:nvPr/>
        </p:nvSpPr>
        <p:spPr>
          <a:xfrm>
            <a:off x="646748" y="1690688"/>
            <a:ext cx="3997313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Common characteristics: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 rocker/ highly maneuverable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Very “technical”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Different types: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Downriver boats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Playboats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Creek boats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" name="Google Shape;93;p14" descr="Dagger Jitsu 5.9 Kayak"/>
          <p:cNvPicPr preferRelativeResize="0"/>
          <p:nvPr/>
        </p:nvPicPr>
        <p:blipFill rotWithShape="1">
          <a:blip r:embed="rId3">
            <a:alphaModFix/>
          </a:blip>
          <a:srcRect t="19500" b="18999"/>
          <a:stretch/>
        </p:blipFill>
        <p:spPr>
          <a:xfrm>
            <a:off x="5241926" y="2445455"/>
            <a:ext cx="6667500" cy="4100513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4"/>
          <p:cNvSpPr txBox="1"/>
          <p:nvPr/>
        </p:nvSpPr>
        <p:spPr>
          <a:xfrm>
            <a:off x="6943725" y="1883405"/>
            <a:ext cx="355758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Playboat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" name="Google Shape;9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0300" y="3937457"/>
            <a:ext cx="4650211" cy="26157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5" descr="Dagger - Mamba Creeker 7.6 Kayak - Red"/>
          <p:cNvPicPr preferRelativeResize="0"/>
          <p:nvPr/>
        </p:nvPicPr>
        <p:blipFill rotWithShape="1">
          <a:blip r:embed="rId3">
            <a:alphaModFix/>
          </a:blip>
          <a:srcRect t="34963" b="35111"/>
          <a:stretch/>
        </p:blipFill>
        <p:spPr>
          <a:xfrm>
            <a:off x="395287" y="724492"/>
            <a:ext cx="5486400" cy="1641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5" descr="Dagger - Side - "/>
          <p:cNvPicPr preferRelativeResize="0"/>
          <p:nvPr/>
        </p:nvPicPr>
        <p:blipFill rotWithShape="1">
          <a:blip r:embed="rId4">
            <a:alphaModFix/>
          </a:blip>
          <a:srcRect t="41630" b="40889"/>
          <a:stretch/>
        </p:blipFill>
        <p:spPr>
          <a:xfrm>
            <a:off x="395287" y="3060663"/>
            <a:ext cx="5486400" cy="959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17456" y="3429000"/>
            <a:ext cx="5486400" cy="2892454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5"/>
          <p:cNvSpPr txBox="1"/>
          <p:nvPr/>
        </p:nvSpPr>
        <p:spPr>
          <a:xfrm>
            <a:off x="7587456" y="3167389"/>
            <a:ext cx="29464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Crossover Kayak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5"/>
          <p:cNvSpPr txBox="1"/>
          <p:nvPr/>
        </p:nvSpPr>
        <p:spPr>
          <a:xfrm>
            <a:off x="985838" y="4452472"/>
            <a:ext cx="355758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“Typical” (Mamba)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" name="Google Shape;105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55299" y="65375"/>
            <a:ext cx="4652125" cy="3102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6" descr="http://www.capacitysports.com.au/media/catalog/product/cache/1/image/5e06319eda06f020e43594a9c230972d/f/e/featherlite9-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51230" y="1843088"/>
            <a:ext cx="7620000" cy="3667126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Recreational Kayak (“Rec” boat)</a:t>
            </a:r>
            <a:endParaRPr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D2DE58-5B20-4D38-BD76-5B2E981DC338}"/>
              </a:ext>
            </a:extLst>
          </p:cNvPr>
          <p:cNvSpPr txBox="1"/>
          <p:nvPr/>
        </p:nvSpPr>
        <p:spPr>
          <a:xfrm>
            <a:off x="497306" y="1712638"/>
            <a:ext cx="6096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Common characteristics:</a:t>
            </a:r>
            <a:endParaRPr lang="en-US" sz="1600"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Less than 14-foot length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Highly maneuverable/ difficult tracking</a:t>
            </a:r>
            <a:endParaRPr lang="en-US" sz="1600"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Large cockpit opening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Basic outfitting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Minimal floatation</a:t>
            </a:r>
            <a:endParaRPr lang="en-US" sz="16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Different types:</a:t>
            </a:r>
            <a:endParaRPr lang="en-US" sz="1600"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May have back bulkhead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Broad variety; rapidly changing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7" descr="Sun Dolphin Phoenix 10.4 Sit-In Kayak Sea Blue, Paddle Included"/>
          <p:cNvPicPr preferRelativeResize="0"/>
          <p:nvPr/>
        </p:nvPicPr>
        <p:blipFill rotWithShape="1">
          <a:blip r:embed="rId3">
            <a:alphaModFix/>
          </a:blip>
          <a:srcRect t="20000" b="22666"/>
          <a:stretch/>
        </p:blipFill>
        <p:spPr>
          <a:xfrm>
            <a:off x="742949" y="1314450"/>
            <a:ext cx="4663440" cy="2673707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7"/>
          <p:cNvSpPr txBox="1"/>
          <p:nvPr/>
        </p:nvSpPr>
        <p:spPr>
          <a:xfrm>
            <a:off x="1770981" y="791230"/>
            <a:ext cx="223018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Pelican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0" name="Google Shape;120;p17" descr="Image result for pungo kayak"/>
          <p:cNvPicPr preferRelativeResize="0"/>
          <p:nvPr/>
        </p:nvPicPr>
        <p:blipFill rotWithShape="1">
          <a:blip r:embed="rId4">
            <a:alphaModFix/>
          </a:blip>
          <a:srcRect t="12832" b="6676"/>
          <a:stretch/>
        </p:blipFill>
        <p:spPr>
          <a:xfrm>
            <a:off x="5709285" y="3429000"/>
            <a:ext cx="6400800" cy="2901591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7"/>
          <p:cNvSpPr txBox="1"/>
          <p:nvPr/>
        </p:nvSpPr>
        <p:spPr>
          <a:xfrm>
            <a:off x="7886031" y="2520017"/>
            <a:ext cx="223018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Pungo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9"/>
          <p:cNvSpPr txBox="1">
            <a:spLocks noGrp="1"/>
          </p:cNvSpPr>
          <p:nvPr>
            <p:ph type="title"/>
          </p:nvPr>
        </p:nvSpPr>
        <p:spPr>
          <a:xfrm>
            <a:off x="698740" y="365125"/>
            <a:ext cx="1065506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Sea Kayak </a:t>
            </a:r>
            <a:br>
              <a:rPr lang="en-US" dirty="0"/>
            </a:br>
            <a:r>
              <a:rPr lang="en-US" dirty="0"/>
              <a:t>Anatomy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755"/>
          <a:stretch/>
        </p:blipFill>
        <p:spPr>
          <a:xfrm>
            <a:off x="4563379" y="490537"/>
            <a:ext cx="7148785" cy="58769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Sea Kayak</a:t>
            </a:r>
            <a:endParaRPr/>
          </a:p>
        </p:txBody>
      </p:sp>
      <p:pic>
        <p:nvPicPr>
          <p:cNvPr id="127" name="Google Shape;127;p18" descr="http://riversidekayak.com/uploads/3/6/2/7/3627969/1353287_orig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0522" y="1400017"/>
            <a:ext cx="10873278" cy="3051175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8"/>
          <p:cNvSpPr txBox="1"/>
          <p:nvPr/>
        </p:nvSpPr>
        <p:spPr>
          <a:xfrm>
            <a:off x="838200" y="4160519"/>
            <a:ext cx="4367463" cy="2332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Common characteristics: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Little rocker/ track very straight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Less maneuverable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16-feet or longer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Cockpit size to accommodate skirt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Sealed fore and aft bulkheads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Outfitted for gear and rescue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" name="Google Shape;12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67426" y="4312925"/>
            <a:ext cx="4524563" cy="2545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0" descr="Image result for sea kayak tempes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644513"/>
            <a:ext cx="9144000" cy="2548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0" descr="Image result for sea kayak cetus"/>
          <p:cNvPicPr preferRelativeResize="0"/>
          <p:nvPr/>
        </p:nvPicPr>
        <p:blipFill rotWithShape="1">
          <a:blip r:embed="rId4">
            <a:alphaModFix/>
          </a:blip>
          <a:srcRect t="25629" b="30786"/>
          <a:stretch/>
        </p:blipFill>
        <p:spPr>
          <a:xfrm>
            <a:off x="1333500" y="4059225"/>
            <a:ext cx="9525000" cy="220027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0"/>
          <p:cNvSpPr txBox="1"/>
          <p:nvPr/>
        </p:nvSpPr>
        <p:spPr>
          <a:xfrm>
            <a:off x="500062" y="268918"/>
            <a:ext cx="355758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Tempest 170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20"/>
          <p:cNvSpPr txBox="1"/>
          <p:nvPr/>
        </p:nvSpPr>
        <p:spPr>
          <a:xfrm>
            <a:off x="7958137" y="3797615"/>
            <a:ext cx="355758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P&amp;H Cetus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Sit-On-Top Kayak</a:t>
            </a:r>
            <a:endParaRPr/>
          </a:p>
        </p:txBody>
      </p:sp>
      <p:pic>
        <p:nvPicPr>
          <p:cNvPr id="156" name="Google Shape;156;p22" descr="http://img.nauticexpo.com/images_ne/photo-g/51000-4035368.jpg"/>
          <p:cNvPicPr preferRelativeResize="0"/>
          <p:nvPr/>
        </p:nvPicPr>
        <p:blipFill rotWithShape="1">
          <a:blip r:embed="rId3">
            <a:alphaModFix/>
          </a:blip>
          <a:srcRect l="2444" t="12259" r="2000" b="9187"/>
          <a:stretch/>
        </p:blipFill>
        <p:spPr>
          <a:xfrm>
            <a:off x="3636811" y="2473784"/>
            <a:ext cx="8492357" cy="363023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E91616-A4D1-4D4E-8A68-68CB4C3A662E}"/>
              </a:ext>
            </a:extLst>
          </p:cNvPr>
          <p:cNvSpPr txBox="1"/>
          <p:nvPr/>
        </p:nvSpPr>
        <p:spPr>
          <a:xfrm>
            <a:off x="385011" y="1828562"/>
            <a:ext cx="340092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Common characteristics:</a:t>
            </a:r>
            <a:endParaRPr lang="en-US" sz="1600"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Moderate maneuverability</a:t>
            </a:r>
            <a:endParaRPr lang="en-US" sz="1600"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Generously outfitted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Very stable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Heavy to lift and transport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endParaRPr lang="en-US" sz="16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Different types:</a:t>
            </a:r>
            <a:endParaRPr lang="en-US" sz="1600"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Some with specific uses (touring, fishing, photography)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16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Some with propulsion devices</a:t>
            </a:r>
            <a:endParaRPr lang="en-US" sz="1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187</Words>
  <Application>Microsoft Office PowerPoint</Application>
  <PresentationFormat>Widescreen</PresentationFormat>
  <Paragraphs>56</Paragraphs>
  <Slides>14</Slides>
  <Notes>14</Notes>
  <HiddenSlides>3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Helvetica Neue</vt:lpstr>
      <vt:lpstr>Arial</vt:lpstr>
      <vt:lpstr>Calibri</vt:lpstr>
      <vt:lpstr>Office Theme</vt:lpstr>
      <vt:lpstr>NEWP Kayak Essentials Class</vt:lpstr>
      <vt:lpstr>Whitewater Kayaks</vt:lpstr>
      <vt:lpstr>PowerPoint Presentation</vt:lpstr>
      <vt:lpstr>Recreational Kayak (“Rec” boat)</vt:lpstr>
      <vt:lpstr>PowerPoint Presentation</vt:lpstr>
      <vt:lpstr>Sea Kayak  Anatomy</vt:lpstr>
      <vt:lpstr>Sea Kayak</vt:lpstr>
      <vt:lpstr>PowerPoint Presentation</vt:lpstr>
      <vt:lpstr>Sit-On-Top Kayak</vt:lpstr>
      <vt:lpstr>Fishing Kayak</vt:lpstr>
      <vt:lpstr>Stand Up Paddle Board (SUP)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NEWP Kayak Essentials</dc:title>
  <dc:creator>Jmazanec</dc:creator>
  <cp:lastModifiedBy>Jeff Mazanec</cp:lastModifiedBy>
  <cp:revision>9</cp:revision>
  <dcterms:modified xsi:type="dcterms:W3CDTF">2024-01-11T01:54:54Z</dcterms:modified>
</cp:coreProperties>
</file>